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8" r:id="rId8"/>
    <p:sldId id="267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jeotloGRYS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cRqfBya3I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4C7C3-F024-4AD0-8884-98B34A13B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296" y="1684870"/>
            <a:ext cx="7759407" cy="1515533"/>
          </a:xfrm>
        </p:spPr>
        <p:txBody>
          <a:bodyPr/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Praktijkles - Persoonlijke zorg en ADL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8B6FBE-10F3-40B4-8624-434D8493D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Dienstverlening niveau 2 </a:t>
            </a:r>
          </a:p>
        </p:txBody>
      </p:sp>
    </p:spTree>
    <p:extLst>
      <p:ext uri="{BB962C8B-B14F-4D97-AF65-F5344CB8AC3E}">
        <p14:creationId xmlns:p14="http://schemas.microsoft.com/office/powerpoint/2010/main" val="130859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5FA5597-AD81-4DFF-AD13-997F0AA8D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06" y="2013873"/>
            <a:ext cx="9705770" cy="283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0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6AB3E-C2F3-4318-B802-C9B82A2E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Wat kun je na deze les?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CA7C68F-8B21-4A92-B576-8368A83C3087}"/>
              </a:ext>
            </a:extLst>
          </p:cNvPr>
          <p:cNvSpPr txBox="1"/>
          <p:nvPr/>
        </p:nvSpPr>
        <p:spPr>
          <a:xfrm>
            <a:off x="1141735" y="2801173"/>
            <a:ext cx="10617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kunt uitleggen waarom een goede mondhygiëne belangrijk 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kunt kenmerken noemen van een gezonde mondconditie;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weet waar je rekening mee moet houden tijdens het tandenpoetsen bij een zorgvrager;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kunt een basismondverzorging uitvoeren bij een zorgvrager en rekening houden met de richtlijnen van de BASS – Methode en het zorgprotocol van Vilans.  </a:t>
            </a:r>
          </a:p>
        </p:txBody>
      </p:sp>
    </p:spTree>
    <p:extLst>
      <p:ext uri="{BB962C8B-B14F-4D97-AF65-F5344CB8AC3E}">
        <p14:creationId xmlns:p14="http://schemas.microsoft.com/office/powerpoint/2010/main" val="244372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29722-05D0-498E-8ECF-1B5EC191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Doel van mondverzorging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16B2122-66B6-432E-8346-35D535EC617D}"/>
              </a:ext>
            </a:extLst>
          </p:cNvPr>
          <p:cNvSpPr txBox="1"/>
          <p:nvPr/>
        </p:nvSpPr>
        <p:spPr>
          <a:xfrm>
            <a:off x="1456660" y="2551814"/>
            <a:ext cx="94399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zorgvrager het gevoel van welzijn geven;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Een gezonde en frisse mond is belangrijk om goed te kunnen eten, praten en lachen;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Goed kauwen is goed voor het denkvermogen en geheugen. Het kauwen stimuleert de doorbloeding van de hersenen;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Een slechte mondgezondheid vergroot de kans op longontsteking en hart- en vaat ziekten;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Bij mensen met Diabetes kan een slechte mondgezondheid de bloedsuikerspiegel ontregelen;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Je voorkomt tandplaque, gaatjes, ontstekingen, schimmelinfecties en pijn.  </a:t>
            </a:r>
          </a:p>
        </p:txBody>
      </p:sp>
    </p:spTree>
    <p:extLst>
      <p:ext uri="{BB962C8B-B14F-4D97-AF65-F5344CB8AC3E}">
        <p14:creationId xmlns:p14="http://schemas.microsoft.com/office/powerpoint/2010/main" val="204325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2980C-279D-4839-8489-601D5310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Mondconditie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89C5167-6057-4D7E-A9D0-425479ED8F53}"/>
              </a:ext>
            </a:extLst>
          </p:cNvPr>
          <p:cNvSpPr txBox="1"/>
          <p:nvPr/>
        </p:nvSpPr>
        <p:spPr>
          <a:xfrm>
            <a:off x="1295402" y="2754086"/>
            <a:ext cx="96011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Gezonde mondconditie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– dat wanneer de noodzakelijke functies zoals kauwen, bijten en praten mogelijk zijn.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mond oogt gezond; </a:t>
            </a:r>
          </a:p>
          <a:p>
            <a:pPr marL="285750" indent="-285750" algn="just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kleur is normaal roze;</a:t>
            </a:r>
          </a:p>
          <a:p>
            <a:pPr marL="285750" indent="-285750" algn="just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Er zijn geen beschadigingen of infecties; </a:t>
            </a:r>
          </a:p>
          <a:p>
            <a:pPr marL="285750" indent="-285750" algn="just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zorgvrager ervaart geen ongemak of pijn. </a:t>
            </a:r>
          </a:p>
          <a:p>
            <a:pPr marL="285750" indent="-285750">
              <a:buFontTx/>
              <a:buChar char="-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fbeeldingsresultaat voor gezond tandvlees">
            <a:extLst>
              <a:ext uri="{FF2B5EF4-FFF2-40B4-BE49-F238E27FC236}">
                <a16:creationId xmlns:a16="http://schemas.microsoft.com/office/drawing/2014/main" id="{881FFCB6-E437-48A3-900E-C166EAFF3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71" y="3333307"/>
            <a:ext cx="3200153" cy="20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4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B5DFA1-4925-46C4-92E5-2B215BB2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92" y="4128293"/>
            <a:ext cx="2468159" cy="217967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776C5A6-955C-4C4F-9221-5EC430F8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18" y="3756743"/>
            <a:ext cx="2300577" cy="25512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A9AE8D-3439-4800-A8FD-607C891EE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263" y="3756743"/>
            <a:ext cx="3019425" cy="25512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78EAC9-776D-4783-8683-BB22F7B9C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902" y="989547"/>
            <a:ext cx="2896041" cy="2595298"/>
          </a:xfrm>
          <a:prstGeom prst="rect">
            <a:avLst/>
          </a:prstGeom>
        </p:spPr>
      </p:pic>
      <p:pic>
        <p:nvPicPr>
          <p:cNvPr id="3082" name="Picture 10" descr="Afbeeldingsresultaat voor tandplaque">
            <a:extLst>
              <a:ext uri="{FF2B5EF4-FFF2-40B4-BE49-F238E27FC236}">
                <a16:creationId xmlns:a16="http://schemas.microsoft.com/office/drawing/2014/main" id="{524D6E9E-711C-43B1-A7F3-76A4AE0E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32" y="1398584"/>
            <a:ext cx="4387701" cy="17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F3E58CE-4EEE-4EA1-B9B4-5ED143763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032" y="846076"/>
            <a:ext cx="3173681" cy="27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04003-C5B0-4D45-A40D-B72F19C1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BASS – Methode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5D5951E-3511-49F4-9B47-FD348871AC37}"/>
              </a:ext>
            </a:extLst>
          </p:cNvPr>
          <p:cNvSpPr txBox="1"/>
          <p:nvPr/>
        </p:nvSpPr>
        <p:spPr>
          <a:xfrm>
            <a:off x="1499191" y="2615609"/>
            <a:ext cx="91014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Tandenborstel 45 o op de tanden zetten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Korte heen en weer gaande bewegingen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Niet te veel kracht zetten, de tandenborstel doet het 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https://www.youtube.com/watch?v=jeotloGRYSs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36BD9DE1-B4EE-43D1-B102-50C2B9E9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40" y="3643227"/>
            <a:ext cx="6181641" cy="23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3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D1113AD-B5BF-4E95-AC3A-31148E732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30" y="2137145"/>
            <a:ext cx="5901282" cy="346728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D313F83-960F-460A-8B43-34D39B1EAF6F}"/>
              </a:ext>
            </a:extLst>
          </p:cNvPr>
          <p:cNvSpPr txBox="1"/>
          <p:nvPr/>
        </p:nvSpPr>
        <p:spPr>
          <a:xfrm>
            <a:off x="3120762" y="1358458"/>
            <a:ext cx="529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Poets ook de achterste kiezen! 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7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E45BC-178F-43E5-930F-3C26E083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Poetshoudingen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2A36EFD-A5A2-4FF6-A2E6-756A5FC0B3E6}"/>
              </a:ext>
            </a:extLst>
          </p:cNvPr>
          <p:cNvSpPr txBox="1"/>
          <p:nvPr/>
        </p:nvSpPr>
        <p:spPr>
          <a:xfrm>
            <a:off x="848830" y="2518350"/>
            <a:ext cx="1004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Vraag altijd of er bijzonderheden zijn waar je rekening mee moet houden;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Werk op ooghoogte (maak oogcontact met de cliënt). Op deze manier kun je de gemoedstoetstand observeren;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Zorg ervoor dat je cliënt kan zitten of leg de cliënt op de zij in bed. Op deze manier voorkom je verslikkingsgevaar;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Draag altijd handschoenen i.v.m. in contact komen slijmvliezen van de mond;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Let op eigen werkhouding (ergonomie)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Wil de cliënt geen tandenpoetsen door bijvoorbeeld vermoeidheid, doe het dan op een ander moment van de dag.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https://www.youtube.com/watch?v=FrcRqfBya3I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5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0562CE-8E7C-4B29-ADCF-5C3BE30768F3}"/>
              </a:ext>
            </a:extLst>
          </p:cNvPr>
          <p:cNvSpPr/>
          <p:nvPr/>
        </p:nvSpPr>
        <p:spPr>
          <a:xfrm>
            <a:off x="1336158" y="15613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Neem de tijd en zorg voor rust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Maak contact en vertel wat je gaat doen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Praat rustig en in korte zinnen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Neem zo nodig rustmomenten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Laat tussendoor weten dat het goed gaat, geef complimenten en gebruik ook humor als het zo uit komt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Vertel wanneer het klaar is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D3F59F-05E2-4BE9-8C7E-379FBB556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32" y="1561352"/>
            <a:ext cx="4316819" cy="2883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433941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414</Words>
  <Application>Microsoft Office PowerPoint</Application>
  <PresentationFormat>Breedbeeld</PresentationFormat>
  <Paragraphs>70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Organisch</vt:lpstr>
      <vt:lpstr>Praktijkles - Persoonlijke zorg en ADL </vt:lpstr>
      <vt:lpstr>Wat kun je na deze les?  </vt:lpstr>
      <vt:lpstr>Doel van mondverzorging </vt:lpstr>
      <vt:lpstr>Mondconditie </vt:lpstr>
      <vt:lpstr>PowerPoint-presentatie</vt:lpstr>
      <vt:lpstr>BASS – Methode </vt:lpstr>
      <vt:lpstr>PowerPoint-presentatie</vt:lpstr>
      <vt:lpstr>Poetshoudingen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Persoonlijke zorg</dc:title>
  <dc:creator>Henny Douma</dc:creator>
  <cp:lastModifiedBy>Tarquin Kammeijer</cp:lastModifiedBy>
  <cp:revision>24</cp:revision>
  <dcterms:created xsi:type="dcterms:W3CDTF">2019-05-04T08:41:48Z</dcterms:created>
  <dcterms:modified xsi:type="dcterms:W3CDTF">2020-06-15T08:01:26Z</dcterms:modified>
</cp:coreProperties>
</file>